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66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9AD9-C678-4022-A160-80BC9CDCA5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9310-F653-457C-AB43-16C544403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9AD9-C678-4022-A160-80BC9CDCA5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9310-F653-457C-AB43-16C544403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9AD9-C678-4022-A160-80BC9CDCA5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9310-F653-457C-AB43-16C544403E1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9AD9-C678-4022-A160-80BC9CDCA5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9310-F653-457C-AB43-16C544403E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9AD9-C678-4022-A160-80BC9CDCA5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9310-F653-457C-AB43-16C544403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9AD9-C678-4022-A160-80BC9CDCA5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9310-F653-457C-AB43-16C544403E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9AD9-C678-4022-A160-80BC9CDCA5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9310-F653-457C-AB43-16C544403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9AD9-C678-4022-A160-80BC9CDCA5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9310-F653-457C-AB43-16C544403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9AD9-C678-4022-A160-80BC9CDCA5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9310-F653-457C-AB43-16C544403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9AD9-C678-4022-A160-80BC9CDCA5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9310-F653-457C-AB43-16C544403E1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9AD9-C678-4022-A160-80BC9CDCA5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9310-F653-457C-AB43-16C544403E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ED9AD9-C678-4022-A160-80BC9CDCA52D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EA39310-F653-457C-AB43-16C544403E1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064896" cy="309634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Межрайонный семинар учителей технологии на базе Муслюмовской СОШ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90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\Desktop\Camera\IMG_20140325_0906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3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андр\Desktop\Camera\IMG_20140325_0907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1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андр\Desktop\Camera\IMG_20140325_0907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1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андр\Desktop\Camera\IMG_20140325_0907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7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андр\Desktop\Camera\IMG_20140325_0908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4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андр\Desktop\Camera\IMG_20140325_0908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Александр\Desktop\Camera\IMG_20140325_090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28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андр\Desktop\Camera\IMG_20140325_0909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" y="7105"/>
            <a:ext cx="4253346" cy="69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C:\Users\Александр\Desktop\Camera\IMG_20140325_0909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4906"/>
            <a:ext cx="4355976" cy="686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0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ександр\Desktop\Camera\IMG_20140325_0909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лександр\Desktop\Camera\IMG_20140325_0909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4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лександр\Desktop\Camera\IMG_20140325_0909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6" y="0"/>
            <a:ext cx="4149468" cy="68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Александр\Desktop\Camera\IMG_20140325_090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1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Camera\IMG_20140325_0903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5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лександр\Desktop\Camera\IMG_20140325_0909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116632"/>
            <a:ext cx="3989396" cy="66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Александр\Desktop\Camera\IMG_20140325_091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92392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3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лександр\Desktop\Camera\IMG_20140325_091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3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лександр\Desktop\Camera\IMG_20140325_091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3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лександр\Desktop\Camera\IMG_20140325_0914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0"/>
            <a:ext cx="3923928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 descr="C:\Users\Александр\Desktop\Camera\IMG_20140325_114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26" y="0"/>
            <a:ext cx="4352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3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лександр\Desktop\Camera\IMG_20140325_1152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20069"/>
            <a:ext cx="3967336" cy="683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 descr="C:\Users\Александр\Desktop\Camera\IMG_20140325_115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40" y="0"/>
            <a:ext cx="4582409" cy="680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6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лександр\Desktop\Camera\IMG_20140325_1152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" y="9841"/>
            <a:ext cx="4043328" cy="680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3" descr="C:\Users\Александр\Desktop\Camera\IMG_20140325_1153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16632"/>
            <a:ext cx="4283968" cy="659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5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лександр\Desktop\Camera\IMG_20140325_1140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2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Camera\IMG_20140325_0904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6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Camera\IMG_20140325_0904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7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Camera\IMG_20140325_0905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41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Camera\IMG_20140325_0905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79"/>
            <a:ext cx="9144000" cy="682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1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Camera\IMG_20140325_0906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Camera\IMG_20140325_0906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4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Desktop\Camera\IMG_20140325_0906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0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</TotalTime>
  <Words>8</Words>
  <Application>Microsoft Office PowerPoint</Application>
  <PresentationFormat>Экран (4:3)</PresentationFormat>
  <Paragraphs>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Межрайонный семинар учителей технологии на базе Муслюмовской СОШ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Межрайонный семинар учителей технологии</dc:title>
  <dc:creator>Александр</dc:creator>
  <cp:lastModifiedBy>Александр</cp:lastModifiedBy>
  <cp:revision>3</cp:revision>
  <dcterms:created xsi:type="dcterms:W3CDTF">2014-04-14T16:53:39Z</dcterms:created>
  <dcterms:modified xsi:type="dcterms:W3CDTF">2014-04-14T17:21:14Z</dcterms:modified>
</cp:coreProperties>
</file>